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0" r:id="rId4"/>
    <p:sldId id="259" r:id="rId5"/>
    <p:sldId id="262" r:id="rId6"/>
    <p:sldId id="263" r:id="rId7"/>
    <p:sldId id="274" r:id="rId8"/>
    <p:sldId id="265" r:id="rId9"/>
    <p:sldId id="258" r:id="rId10"/>
    <p:sldId id="261" r:id="rId11"/>
    <p:sldId id="264" r:id="rId12"/>
    <p:sldId id="266" r:id="rId13"/>
    <p:sldId id="267" r:id="rId14"/>
    <p:sldId id="268" r:id="rId15"/>
    <p:sldId id="269" r:id="rId16"/>
    <p:sldId id="270" r:id="rId17"/>
    <p:sldId id="271" r:id="rId18"/>
    <p:sldId id="272" r:id="rId19"/>
    <p:sldId id="273" r:id="rId20"/>
    <p:sldId id="27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0E6791-8E54-078E-BCF4-CDFA60DE6CB5}" v="23" dt="2024-06-12T07:33:28.632"/>
    <p1510:client id="{8EF2EC34-829F-DB91-4C30-D52FD925DF93}" v="277" dt="2024-06-11T09:14:44.741"/>
    <p1510:client id="{E3327CE8-AEBC-A9BC-3936-C188C3AD322F}" v="25" dt="2024-06-12T07:56:35.370"/>
    <p1510:client id="{EBE9B436-17D0-938E-2AE7-81EE006A831C}" v="525" dt="2024-06-11T09:21:38.06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gif>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gif>
</file>

<file path=ppt/media/image21.gif>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6/21/2024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‹nr.›</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6/21/2024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‹nr.›</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6/21/2024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‹nr.›</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6/21/2024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‹nr.›</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6/21/2024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‹nr.›</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6/21/2024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‹nr.›</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6/21/2024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‹nr.›</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6/21/2024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‹nr.›</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6/21/2024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‹nr.›</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6/21/2024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‹nr.›</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6/21/2024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‹nr.›</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6/21/2024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‹nr.›</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28382" y="646590"/>
            <a:ext cx="3485030" cy="2798762"/>
          </a:xfrm>
        </p:spPr>
        <p:txBody>
          <a:bodyPr vert="horz" lIns="91440" tIns="45720" rIns="91440" bIns="45720" rtlCol="0" anchor="t">
            <a:normAutofit/>
          </a:bodyPr>
          <a:lstStyle/>
          <a:p>
            <a:r>
              <a:rPr lang="en-US"/>
              <a:t>inspiration</a:t>
            </a:r>
          </a:p>
        </p:txBody>
      </p:sp>
      <p:pic>
        <p:nvPicPr>
          <p:cNvPr id="5" name="Picture 4" descr="A screenshot of a website&#10;&#10;Description automatically generated">
            <a:extLst>
              <a:ext uri="{FF2B5EF4-FFF2-40B4-BE49-F238E27FC236}">
                <a16:creationId xmlns:a16="http://schemas.microsoft.com/office/drawing/2014/main" id="{9527152A-9C78-5891-E9A4-58E268A673A2}"/>
              </a:ext>
            </a:extLst>
          </p:cNvPr>
          <p:cNvPicPr>
            <a:picLocks noChangeAspect="1"/>
          </p:cNvPicPr>
          <p:nvPr/>
        </p:nvPicPr>
        <p:blipFill>
          <a:blip r:embed="rId2"/>
          <a:stretch>
            <a:fillRect/>
          </a:stretch>
        </p:blipFill>
        <p:spPr>
          <a:xfrm>
            <a:off x="7364786" y="287152"/>
            <a:ext cx="4029074" cy="6350933"/>
          </a:xfrm>
          <a:prstGeom prst="rect">
            <a:avLst/>
          </a:prstGeom>
        </p:spPr>
      </p:pic>
      <p:pic>
        <p:nvPicPr>
          <p:cNvPr id="6" name="Picture 5" descr="A screenshot of a subscribe form&#10;&#10;Description automatically generated">
            <a:extLst>
              <a:ext uri="{FF2B5EF4-FFF2-40B4-BE49-F238E27FC236}">
                <a16:creationId xmlns:a16="http://schemas.microsoft.com/office/drawing/2014/main" id="{A8859A35-BB97-22DC-0DB8-EDB28972D6B4}"/>
              </a:ext>
            </a:extLst>
          </p:cNvPr>
          <p:cNvPicPr>
            <a:picLocks noChangeAspect="1"/>
          </p:cNvPicPr>
          <p:nvPr/>
        </p:nvPicPr>
        <p:blipFill>
          <a:blip r:embed="rId3"/>
          <a:stretch>
            <a:fillRect/>
          </a:stretch>
        </p:blipFill>
        <p:spPr>
          <a:xfrm>
            <a:off x="2465574" y="3049400"/>
            <a:ext cx="4571440" cy="3683933"/>
          </a:xfrm>
          <a:prstGeom prst="rect">
            <a:avLst/>
          </a:prstGeom>
        </p:spPr>
      </p:pic>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4EBBE8D-DCA5-44C2-8D26-D9774FA4F479}"/>
              </a:ext>
            </a:extLst>
          </p:cNvPr>
          <p:cNvSpPr>
            <a:spLocks noGrp="1"/>
          </p:cNvSpPr>
          <p:nvPr>
            <p:ph type="title"/>
          </p:nvPr>
        </p:nvSpPr>
        <p:spPr>
          <a:xfrm>
            <a:off x="4843849" y="663746"/>
            <a:ext cx="2524898" cy="1191698"/>
          </a:xfrm>
        </p:spPr>
        <p:txBody>
          <a:bodyPr/>
          <a:lstStyle/>
          <a:p>
            <a:r>
              <a:rPr lang="da-DK"/>
              <a:t>Resultater</a:t>
            </a:r>
          </a:p>
        </p:txBody>
      </p:sp>
      <p:pic>
        <p:nvPicPr>
          <p:cNvPr id="5" name="Billede 4" descr="Et billede, der indeholder skitse, tegning, Børnekunst, Stregtegning&#10;&#10;Beskrivelsen er genereret automatisk">
            <a:extLst>
              <a:ext uri="{FF2B5EF4-FFF2-40B4-BE49-F238E27FC236}">
                <a16:creationId xmlns:a16="http://schemas.microsoft.com/office/drawing/2014/main" id="{FF92D85D-89BE-3345-0648-775401F9285B}"/>
              </a:ext>
            </a:extLst>
          </p:cNvPr>
          <p:cNvPicPr>
            <a:picLocks noChangeAspect="1"/>
          </p:cNvPicPr>
          <p:nvPr/>
        </p:nvPicPr>
        <p:blipFill>
          <a:blip r:embed="rId2"/>
          <a:stretch>
            <a:fillRect/>
          </a:stretch>
        </p:blipFill>
        <p:spPr>
          <a:xfrm>
            <a:off x="2229750" y="2939620"/>
            <a:ext cx="2017498" cy="1895218"/>
          </a:xfrm>
          <a:prstGeom prst="rect">
            <a:avLst/>
          </a:prstGeom>
        </p:spPr>
      </p:pic>
      <p:pic>
        <p:nvPicPr>
          <p:cNvPr id="7" name="Billede 6" descr="Et billede, der indeholder skitse, Stregtegning, stregtegning, clipart&#10;&#10;Beskrivelsen er genereret automatisk">
            <a:extLst>
              <a:ext uri="{FF2B5EF4-FFF2-40B4-BE49-F238E27FC236}">
                <a16:creationId xmlns:a16="http://schemas.microsoft.com/office/drawing/2014/main" id="{1E15B65E-9A21-9DB9-C3EF-CA245B42F66C}"/>
              </a:ext>
            </a:extLst>
          </p:cNvPr>
          <p:cNvPicPr>
            <a:picLocks noChangeAspect="1"/>
          </p:cNvPicPr>
          <p:nvPr/>
        </p:nvPicPr>
        <p:blipFill>
          <a:blip r:embed="rId3"/>
          <a:stretch>
            <a:fillRect/>
          </a:stretch>
        </p:blipFill>
        <p:spPr>
          <a:xfrm>
            <a:off x="7789390" y="2938203"/>
            <a:ext cx="1772166" cy="1898051"/>
          </a:xfrm>
          <a:prstGeom prst="rect">
            <a:avLst/>
          </a:prstGeom>
        </p:spPr>
      </p:pic>
      <p:sp>
        <p:nvSpPr>
          <p:cNvPr id="9" name="Tekstfelt 8">
            <a:extLst>
              <a:ext uri="{FF2B5EF4-FFF2-40B4-BE49-F238E27FC236}">
                <a16:creationId xmlns:a16="http://schemas.microsoft.com/office/drawing/2014/main" id="{B9BBE142-9CDD-3916-BD60-B87631FC0914}"/>
              </a:ext>
            </a:extLst>
          </p:cNvPr>
          <p:cNvSpPr txBox="1"/>
          <p:nvPr/>
        </p:nvSpPr>
        <p:spPr>
          <a:xfrm>
            <a:off x="2571011" y="2246173"/>
            <a:ext cx="168356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da-DK" sz="2800"/>
              <a:t>Kæreste</a:t>
            </a:r>
          </a:p>
        </p:txBody>
      </p:sp>
      <p:sp>
        <p:nvSpPr>
          <p:cNvPr id="11" name="Tekstfelt 10">
            <a:extLst>
              <a:ext uri="{FF2B5EF4-FFF2-40B4-BE49-F238E27FC236}">
                <a16:creationId xmlns:a16="http://schemas.microsoft.com/office/drawing/2014/main" id="{D13408DF-D642-ED7D-48C1-D695F04CBFA7}"/>
              </a:ext>
            </a:extLst>
          </p:cNvPr>
          <p:cNvSpPr txBox="1"/>
          <p:nvPr/>
        </p:nvSpPr>
        <p:spPr>
          <a:xfrm>
            <a:off x="8368389" y="2225579"/>
            <a:ext cx="82889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da-DK" sz="2800"/>
              <a:t>Far</a:t>
            </a:r>
          </a:p>
        </p:txBody>
      </p:sp>
      <p:sp>
        <p:nvSpPr>
          <p:cNvPr id="13" name="Tekstfelt 12">
            <a:extLst>
              <a:ext uri="{FF2B5EF4-FFF2-40B4-BE49-F238E27FC236}">
                <a16:creationId xmlns:a16="http://schemas.microsoft.com/office/drawing/2014/main" id="{F5E500E3-01C0-BE00-2412-65962979DE0F}"/>
              </a:ext>
            </a:extLst>
          </p:cNvPr>
          <p:cNvSpPr txBox="1"/>
          <p:nvPr/>
        </p:nvSpPr>
        <p:spPr>
          <a:xfrm>
            <a:off x="2389016" y="4957347"/>
            <a:ext cx="19194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a-DK" sz="2400"/>
              <a:t>Rimelig god  </a:t>
            </a:r>
          </a:p>
        </p:txBody>
      </p:sp>
      <p:sp>
        <p:nvSpPr>
          <p:cNvPr id="15" name="Tekstfelt 14">
            <a:extLst>
              <a:ext uri="{FF2B5EF4-FFF2-40B4-BE49-F238E27FC236}">
                <a16:creationId xmlns:a16="http://schemas.microsoft.com/office/drawing/2014/main" id="{68FAFEE0-0031-EC9D-BA0D-59B449FAA97D}"/>
              </a:ext>
            </a:extLst>
          </p:cNvPr>
          <p:cNvSpPr txBox="1"/>
          <p:nvPr/>
        </p:nvSpPr>
        <p:spPr>
          <a:xfrm>
            <a:off x="7792674" y="4957348"/>
            <a:ext cx="191941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a-DK" sz="2400"/>
              <a:t>Knapt så god</a:t>
            </a:r>
          </a:p>
        </p:txBody>
      </p:sp>
    </p:spTree>
    <p:extLst>
      <p:ext uri="{BB962C8B-B14F-4D97-AF65-F5344CB8AC3E}">
        <p14:creationId xmlns:p14="http://schemas.microsoft.com/office/powerpoint/2010/main" val="36620046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lede 4" descr="Single one line drawing man with backpack, traveller, explorer standing on  top of mountain or cliff, looking on valley. Discovery, exploration,  hiking. Continuous line draw design vector illustration 23657093 Vector Art  at">
            <a:extLst>
              <a:ext uri="{FF2B5EF4-FFF2-40B4-BE49-F238E27FC236}">
                <a16:creationId xmlns:a16="http://schemas.microsoft.com/office/drawing/2014/main" id="{3B56E011-DC97-63EF-FFF3-CA8C09DC6A13}"/>
              </a:ext>
            </a:extLst>
          </p:cNvPr>
          <p:cNvPicPr>
            <a:picLocks noChangeAspect="1"/>
          </p:cNvPicPr>
          <p:nvPr/>
        </p:nvPicPr>
        <p:blipFill>
          <a:blip r:embed="rId2"/>
          <a:stretch>
            <a:fillRect/>
          </a:stretch>
        </p:blipFill>
        <p:spPr>
          <a:xfrm>
            <a:off x="5249562" y="2246872"/>
            <a:ext cx="6954794" cy="4639961"/>
          </a:xfrm>
          <a:prstGeom prst="rect">
            <a:avLst/>
          </a:prstGeom>
        </p:spPr>
      </p:pic>
      <p:sp>
        <p:nvSpPr>
          <p:cNvPr id="2" name="Titel 1">
            <a:extLst>
              <a:ext uri="{FF2B5EF4-FFF2-40B4-BE49-F238E27FC236}">
                <a16:creationId xmlns:a16="http://schemas.microsoft.com/office/drawing/2014/main" id="{3556FA92-B3C4-24C4-100F-15BB302537E5}"/>
              </a:ext>
            </a:extLst>
          </p:cNvPr>
          <p:cNvSpPr>
            <a:spLocks noGrp="1"/>
          </p:cNvSpPr>
          <p:nvPr>
            <p:ph type="title"/>
          </p:nvPr>
        </p:nvSpPr>
        <p:spPr>
          <a:xfrm>
            <a:off x="1538417" y="1631693"/>
            <a:ext cx="6170141" cy="1232887"/>
          </a:xfrm>
        </p:spPr>
        <p:txBody>
          <a:bodyPr/>
          <a:lstStyle/>
          <a:p>
            <a:r>
              <a:rPr lang="da-DK"/>
              <a:t>Udforskning af muligheder</a:t>
            </a:r>
          </a:p>
        </p:txBody>
      </p:sp>
    </p:spTree>
    <p:extLst>
      <p:ext uri="{BB962C8B-B14F-4D97-AF65-F5344CB8AC3E}">
        <p14:creationId xmlns:p14="http://schemas.microsoft.com/office/powerpoint/2010/main" val="27274278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92F74BB-3522-3153-5C1A-B096605E3099}"/>
              </a:ext>
            </a:extLst>
          </p:cNvPr>
          <p:cNvSpPr>
            <a:spLocks noGrp="1"/>
          </p:cNvSpPr>
          <p:nvPr>
            <p:ph type="title"/>
          </p:nvPr>
        </p:nvSpPr>
        <p:spPr/>
        <p:txBody>
          <a:bodyPr/>
          <a:lstStyle/>
          <a:p>
            <a:r>
              <a:rPr lang="da-DK"/>
              <a:t>Pile der blinker?</a:t>
            </a:r>
          </a:p>
        </p:txBody>
      </p:sp>
      <p:pic>
        <p:nvPicPr>
          <p:cNvPr id="4" name="Billede 3" descr="Et billede, der indeholder tøj, person, træ, menneske&#10;&#10;Beskrivelsen er genereret automatisk">
            <a:extLst>
              <a:ext uri="{FF2B5EF4-FFF2-40B4-BE49-F238E27FC236}">
                <a16:creationId xmlns:a16="http://schemas.microsoft.com/office/drawing/2014/main" id="{920D8B0A-EBA4-7459-F799-13E24AA4EF50}"/>
              </a:ext>
            </a:extLst>
          </p:cNvPr>
          <p:cNvPicPr>
            <a:picLocks noChangeAspect="1"/>
          </p:cNvPicPr>
          <p:nvPr/>
        </p:nvPicPr>
        <p:blipFill>
          <a:blip r:embed="rId2"/>
          <a:stretch>
            <a:fillRect/>
          </a:stretch>
        </p:blipFill>
        <p:spPr>
          <a:xfrm>
            <a:off x="1132703" y="1718518"/>
            <a:ext cx="9936892" cy="4079990"/>
          </a:xfrm>
          <a:prstGeom prst="rect">
            <a:avLst/>
          </a:prstGeom>
        </p:spPr>
      </p:pic>
    </p:spTree>
    <p:extLst>
      <p:ext uri="{BB962C8B-B14F-4D97-AF65-F5344CB8AC3E}">
        <p14:creationId xmlns:p14="http://schemas.microsoft.com/office/powerpoint/2010/main" val="31896569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FE33C8D-A226-986E-DDFD-6DE20F096BB7}"/>
              </a:ext>
            </a:extLst>
          </p:cNvPr>
          <p:cNvSpPr>
            <a:spLocks noGrp="1"/>
          </p:cNvSpPr>
          <p:nvPr>
            <p:ph type="title"/>
          </p:nvPr>
        </p:nvSpPr>
        <p:spPr/>
        <p:txBody>
          <a:bodyPr/>
          <a:lstStyle/>
          <a:p>
            <a:r>
              <a:rPr lang="da-DK"/>
              <a:t>Animeret cirkel omkring "håndtaget"</a:t>
            </a:r>
          </a:p>
        </p:txBody>
      </p:sp>
      <p:pic>
        <p:nvPicPr>
          <p:cNvPr id="6" name="Billede 5" descr="Et billede, der indeholder træ, udendørs, tøj, person&#10;&#10;Beskrivelsen er genereret automatisk">
            <a:extLst>
              <a:ext uri="{FF2B5EF4-FFF2-40B4-BE49-F238E27FC236}">
                <a16:creationId xmlns:a16="http://schemas.microsoft.com/office/drawing/2014/main" id="{49376416-3C15-F496-2B24-C4DC6E0E6902}"/>
              </a:ext>
            </a:extLst>
          </p:cNvPr>
          <p:cNvPicPr>
            <a:picLocks noChangeAspect="1"/>
          </p:cNvPicPr>
          <p:nvPr/>
        </p:nvPicPr>
        <p:blipFill>
          <a:blip r:embed="rId2"/>
          <a:stretch>
            <a:fillRect/>
          </a:stretch>
        </p:blipFill>
        <p:spPr>
          <a:xfrm>
            <a:off x="1903069" y="1970518"/>
            <a:ext cx="3103347" cy="2916966"/>
          </a:xfrm>
          <a:prstGeom prst="rect">
            <a:avLst/>
          </a:prstGeom>
        </p:spPr>
      </p:pic>
      <p:pic>
        <p:nvPicPr>
          <p:cNvPr id="7" name="Billede 6" descr="Et billede, der indeholder træ, udendørs, person, tøj&#10;&#10;Beskrivelsen er genereret automatisk">
            <a:extLst>
              <a:ext uri="{FF2B5EF4-FFF2-40B4-BE49-F238E27FC236}">
                <a16:creationId xmlns:a16="http://schemas.microsoft.com/office/drawing/2014/main" id="{20EB7B45-27D7-922D-BDA9-F7DCE66A0BA3}"/>
              </a:ext>
            </a:extLst>
          </p:cNvPr>
          <p:cNvPicPr>
            <a:picLocks noChangeAspect="1"/>
          </p:cNvPicPr>
          <p:nvPr/>
        </p:nvPicPr>
        <p:blipFill>
          <a:blip r:embed="rId3"/>
          <a:stretch>
            <a:fillRect/>
          </a:stretch>
        </p:blipFill>
        <p:spPr>
          <a:xfrm>
            <a:off x="7048630" y="1972190"/>
            <a:ext cx="3109526" cy="2934214"/>
          </a:xfrm>
          <a:prstGeom prst="rect">
            <a:avLst/>
          </a:prstGeom>
        </p:spPr>
      </p:pic>
    </p:spTree>
    <p:extLst>
      <p:ext uri="{BB962C8B-B14F-4D97-AF65-F5344CB8AC3E}">
        <p14:creationId xmlns:p14="http://schemas.microsoft.com/office/powerpoint/2010/main" val="3133440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6A1340B-4189-F7D8-5A64-26D995CD89C2}"/>
              </a:ext>
            </a:extLst>
          </p:cNvPr>
          <p:cNvSpPr>
            <a:spLocks noGrp="1"/>
          </p:cNvSpPr>
          <p:nvPr>
            <p:ph type="title"/>
          </p:nvPr>
        </p:nvSpPr>
        <p:spPr/>
        <p:txBody>
          <a:bodyPr/>
          <a:lstStyle/>
          <a:p>
            <a:r>
              <a:rPr lang="da-DK"/>
              <a:t>GIF eller video?</a:t>
            </a:r>
          </a:p>
        </p:txBody>
      </p:sp>
      <p:pic>
        <p:nvPicPr>
          <p:cNvPr id="4" name="Billede 3" descr="Et billede, der indeholder tekst, tøj, skærmbillede, Multimediesoftware&#10;&#10;Beskrivelsen er genereret automatisk">
            <a:extLst>
              <a:ext uri="{FF2B5EF4-FFF2-40B4-BE49-F238E27FC236}">
                <a16:creationId xmlns:a16="http://schemas.microsoft.com/office/drawing/2014/main" id="{3E338BEF-D00E-7EE9-656C-CB255B932EF6}"/>
              </a:ext>
            </a:extLst>
          </p:cNvPr>
          <p:cNvPicPr>
            <a:picLocks noChangeAspect="1"/>
          </p:cNvPicPr>
          <p:nvPr/>
        </p:nvPicPr>
        <p:blipFill>
          <a:blip r:embed="rId2"/>
          <a:stretch>
            <a:fillRect/>
          </a:stretch>
        </p:blipFill>
        <p:spPr>
          <a:xfrm>
            <a:off x="2218425" y="1710122"/>
            <a:ext cx="7744856" cy="4663132"/>
          </a:xfrm>
          <a:prstGeom prst="rect">
            <a:avLst/>
          </a:prstGeom>
        </p:spPr>
      </p:pic>
    </p:spTree>
    <p:extLst>
      <p:ext uri="{BB962C8B-B14F-4D97-AF65-F5344CB8AC3E}">
        <p14:creationId xmlns:p14="http://schemas.microsoft.com/office/powerpoint/2010/main" val="1316978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1E882DA-8BCC-4C7F-B404-AD738B542ACE}"/>
              </a:ext>
            </a:extLst>
          </p:cNvPr>
          <p:cNvSpPr>
            <a:spLocks noGrp="1"/>
          </p:cNvSpPr>
          <p:nvPr>
            <p:ph type="title"/>
          </p:nvPr>
        </p:nvSpPr>
        <p:spPr/>
        <p:txBody>
          <a:bodyPr/>
          <a:lstStyle/>
          <a:p>
            <a:r>
              <a:rPr lang="da-DK"/>
              <a:t>Produkt demo</a:t>
            </a:r>
          </a:p>
        </p:txBody>
      </p:sp>
      <p:pic>
        <p:nvPicPr>
          <p:cNvPr id="3" name="Billede 2">
            <a:extLst>
              <a:ext uri="{FF2B5EF4-FFF2-40B4-BE49-F238E27FC236}">
                <a16:creationId xmlns:a16="http://schemas.microsoft.com/office/drawing/2014/main" id="{417720D9-03FD-5685-0540-21193A0751C1}"/>
              </a:ext>
            </a:extLst>
          </p:cNvPr>
          <p:cNvPicPr>
            <a:picLocks noChangeAspect="1"/>
          </p:cNvPicPr>
          <p:nvPr/>
        </p:nvPicPr>
        <p:blipFill>
          <a:blip r:embed="rId2"/>
          <a:stretch>
            <a:fillRect/>
          </a:stretch>
        </p:blipFill>
        <p:spPr>
          <a:xfrm>
            <a:off x="840828" y="1814665"/>
            <a:ext cx="10511117" cy="4168805"/>
          </a:xfrm>
          <a:prstGeom prst="rect">
            <a:avLst/>
          </a:prstGeom>
        </p:spPr>
      </p:pic>
    </p:spTree>
    <p:extLst>
      <p:ext uri="{BB962C8B-B14F-4D97-AF65-F5344CB8AC3E}">
        <p14:creationId xmlns:p14="http://schemas.microsoft.com/office/powerpoint/2010/main" val="20377104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007BC40-D372-77DE-7B14-F0DF65512E95}"/>
              </a:ext>
            </a:extLst>
          </p:cNvPr>
          <p:cNvSpPr>
            <a:spLocks noGrp="1"/>
          </p:cNvSpPr>
          <p:nvPr>
            <p:ph type="title"/>
          </p:nvPr>
        </p:nvSpPr>
        <p:spPr>
          <a:xfrm>
            <a:off x="3024809" y="111124"/>
            <a:ext cx="6142383" cy="1325563"/>
          </a:xfrm>
        </p:spPr>
        <p:txBody>
          <a:bodyPr/>
          <a:lstStyle/>
          <a:p>
            <a:r>
              <a:rPr lang="da-DK"/>
              <a:t>Opdateret til mobil version</a:t>
            </a:r>
          </a:p>
        </p:txBody>
      </p:sp>
      <p:pic>
        <p:nvPicPr>
          <p:cNvPr id="4" name="Billede 3" descr="Et billede, der indeholder tøj, fodtøj, træ, udendørs&#10;&#10;Beskrivelsen er genereret automatisk">
            <a:extLst>
              <a:ext uri="{FF2B5EF4-FFF2-40B4-BE49-F238E27FC236}">
                <a16:creationId xmlns:a16="http://schemas.microsoft.com/office/drawing/2014/main" id="{9F7FAA54-4F6B-25A5-1A4F-3B57ED70D992}"/>
              </a:ext>
            </a:extLst>
          </p:cNvPr>
          <p:cNvPicPr>
            <a:picLocks noChangeAspect="1"/>
          </p:cNvPicPr>
          <p:nvPr/>
        </p:nvPicPr>
        <p:blipFill>
          <a:blip r:embed="rId2"/>
          <a:stretch>
            <a:fillRect/>
          </a:stretch>
        </p:blipFill>
        <p:spPr>
          <a:xfrm>
            <a:off x="4059032" y="1564055"/>
            <a:ext cx="4084982" cy="4907445"/>
          </a:xfrm>
          <a:prstGeom prst="rect">
            <a:avLst/>
          </a:prstGeom>
        </p:spPr>
      </p:pic>
    </p:spTree>
    <p:extLst>
      <p:ext uri="{BB962C8B-B14F-4D97-AF65-F5344CB8AC3E}">
        <p14:creationId xmlns:p14="http://schemas.microsoft.com/office/powerpoint/2010/main" val="28892907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BD34C1C-5EDE-F546-D550-4D6B1CD15763}"/>
              </a:ext>
            </a:extLst>
          </p:cNvPr>
          <p:cNvSpPr>
            <a:spLocks noGrp="1"/>
          </p:cNvSpPr>
          <p:nvPr>
            <p:ph type="title"/>
          </p:nvPr>
        </p:nvSpPr>
        <p:spPr/>
        <p:txBody>
          <a:bodyPr/>
          <a:lstStyle/>
          <a:p>
            <a:r>
              <a:rPr lang="da-DK"/>
              <a:t>CSS Styling</a:t>
            </a:r>
          </a:p>
        </p:txBody>
      </p:sp>
      <p:pic>
        <p:nvPicPr>
          <p:cNvPr id="4" name="Billede 3" descr="Et billede, der indeholder tekst, skærmbillede, Font/skrifttype&#10;&#10;Beskrivelsen er genereret automatisk">
            <a:extLst>
              <a:ext uri="{FF2B5EF4-FFF2-40B4-BE49-F238E27FC236}">
                <a16:creationId xmlns:a16="http://schemas.microsoft.com/office/drawing/2014/main" id="{CF273A2A-B569-0E5C-5E51-9102EF9A0327}"/>
              </a:ext>
            </a:extLst>
          </p:cNvPr>
          <p:cNvPicPr>
            <a:picLocks noChangeAspect="1"/>
          </p:cNvPicPr>
          <p:nvPr/>
        </p:nvPicPr>
        <p:blipFill>
          <a:blip r:embed="rId2"/>
          <a:stretch>
            <a:fillRect/>
          </a:stretch>
        </p:blipFill>
        <p:spPr>
          <a:xfrm>
            <a:off x="842447" y="1838196"/>
            <a:ext cx="10527698" cy="4149552"/>
          </a:xfrm>
          <a:prstGeom prst="rect">
            <a:avLst/>
          </a:prstGeom>
        </p:spPr>
      </p:pic>
    </p:spTree>
    <p:extLst>
      <p:ext uri="{BB962C8B-B14F-4D97-AF65-F5344CB8AC3E}">
        <p14:creationId xmlns:p14="http://schemas.microsoft.com/office/powerpoint/2010/main" val="11666915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78B724A-B83E-0157-D45A-FD19E2895AE1}"/>
              </a:ext>
            </a:extLst>
          </p:cNvPr>
          <p:cNvSpPr>
            <a:spLocks noGrp="1"/>
          </p:cNvSpPr>
          <p:nvPr>
            <p:ph type="title"/>
          </p:nvPr>
        </p:nvSpPr>
        <p:spPr/>
        <p:txBody>
          <a:bodyPr/>
          <a:lstStyle/>
          <a:p>
            <a:r>
              <a:rPr lang="da-DK"/>
              <a:t>CSS Animation</a:t>
            </a:r>
          </a:p>
        </p:txBody>
      </p:sp>
      <p:pic>
        <p:nvPicPr>
          <p:cNvPr id="4" name="Billede 3" descr="Et billede, der indeholder tekst, skærmbillede, Font/skrifttype&#10;&#10;Beskrivelsen er genereret automatisk">
            <a:extLst>
              <a:ext uri="{FF2B5EF4-FFF2-40B4-BE49-F238E27FC236}">
                <a16:creationId xmlns:a16="http://schemas.microsoft.com/office/drawing/2014/main" id="{5A6F67EC-5DF2-2343-A6D7-8A0732AD2B80}"/>
              </a:ext>
            </a:extLst>
          </p:cNvPr>
          <p:cNvPicPr>
            <a:picLocks noChangeAspect="1"/>
          </p:cNvPicPr>
          <p:nvPr/>
        </p:nvPicPr>
        <p:blipFill>
          <a:blip r:embed="rId2"/>
          <a:stretch>
            <a:fillRect/>
          </a:stretch>
        </p:blipFill>
        <p:spPr>
          <a:xfrm>
            <a:off x="6253508" y="368370"/>
            <a:ext cx="5515941" cy="6121261"/>
          </a:xfrm>
          <a:prstGeom prst="rect">
            <a:avLst/>
          </a:prstGeom>
        </p:spPr>
      </p:pic>
    </p:spTree>
    <p:extLst>
      <p:ext uri="{BB962C8B-B14F-4D97-AF65-F5344CB8AC3E}">
        <p14:creationId xmlns:p14="http://schemas.microsoft.com/office/powerpoint/2010/main" val="32102464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D3165EF-6E49-661A-D5C5-85D950E7A462}"/>
              </a:ext>
            </a:extLst>
          </p:cNvPr>
          <p:cNvSpPr>
            <a:spLocks noGrp="1"/>
          </p:cNvSpPr>
          <p:nvPr>
            <p:ph type="title"/>
          </p:nvPr>
        </p:nvSpPr>
        <p:spPr/>
        <p:txBody>
          <a:bodyPr/>
          <a:lstStyle/>
          <a:p>
            <a:r>
              <a:rPr lang="da-DK" err="1"/>
              <a:t>Javascript</a:t>
            </a:r>
          </a:p>
        </p:txBody>
      </p:sp>
      <p:pic>
        <p:nvPicPr>
          <p:cNvPr id="4" name="Billede 3" descr="Et billede, der indeholder tekst, skærmbillede, Font/skrifttype&#10;&#10;Beskrivelsen er genereret automatisk">
            <a:extLst>
              <a:ext uri="{FF2B5EF4-FFF2-40B4-BE49-F238E27FC236}">
                <a16:creationId xmlns:a16="http://schemas.microsoft.com/office/drawing/2014/main" id="{9DD9EF20-7B8D-67DE-2208-49AAFA45B319}"/>
              </a:ext>
            </a:extLst>
          </p:cNvPr>
          <p:cNvPicPr>
            <a:picLocks noChangeAspect="1"/>
          </p:cNvPicPr>
          <p:nvPr/>
        </p:nvPicPr>
        <p:blipFill>
          <a:blip r:embed="rId2"/>
          <a:stretch>
            <a:fillRect/>
          </a:stretch>
        </p:blipFill>
        <p:spPr>
          <a:xfrm>
            <a:off x="841804" y="1718747"/>
            <a:ext cx="10528986" cy="2689396"/>
          </a:xfrm>
          <a:prstGeom prst="rect">
            <a:avLst/>
          </a:prstGeom>
        </p:spPr>
      </p:pic>
    </p:spTree>
    <p:extLst>
      <p:ext uri="{BB962C8B-B14F-4D97-AF65-F5344CB8AC3E}">
        <p14:creationId xmlns:p14="http://schemas.microsoft.com/office/powerpoint/2010/main" val="19979447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C93C3-A171-99CB-AD14-418C2396C820}"/>
              </a:ext>
            </a:extLst>
          </p:cNvPr>
          <p:cNvSpPr>
            <a:spLocks noGrp="1"/>
          </p:cNvSpPr>
          <p:nvPr>
            <p:ph type="title"/>
          </p:nvPr>
        </p:nvSpPr>
        <p:spPr>
          <a:xfrm>
            <a:off x="1488141" y="365125"/>
            <a:ext cx="2099983" cy="966974"/>
          </a:xfrm>
        </p:spPr>
        <p:txBody>
          <a:bodyPr>
            <a:normAutofit/>
          </a:bodyPr>
          <a:lstStyle/>
          <a:p>
            <a:r>
              <a:rPr lang="en-US" sz="2400"/>
              <a:t>nyhedsbrev</a:t>
            </a:r>
          </a:p>
        </p:txBody>
      </p:sp>
      <p:pic>
        <p:nvPicPr>
          <p:cNvPr id="4" name="Content Placeholder 3" descr="A river with a bridge and buildings&#10;&#10;Description automatically generated">
            <a:extLst>
              <a:ext uri="{FF2B5EF4-FFF2-40B4-BE49-F238E27FC236}">
                <a16:creationId xmlns:a16="http://schemas.microsoft.com/office/drawing/2014/main" id="{3AC5F3CD-018C-96CE-30B7-E1C1DB78C400}"/>
              </a:ext>
            </a:extLst>
          </p:cNvPr>
          <p:cNvPicPr>
            <a:picLocks noGrp="1" noChangeAspect="1"/>
          </p:cNvPicPr>
          <p:nvPr>
            <p:ph idx="1"/>
          </p:nvPr>
        </p:nvPicPr>
        <p:blipFill>
          <a:blip r:embed="rId2"/>
          <a:stretch>
            <a:fillRect/>
          </a:stretch>
        </p:blipFill>
        <p:spPr>
          <a:xfrm>
            <a:off x="1483659" y="1327570"/>
            <a:ext cx="9213476" cy="5291417"/>
          </a:xfrm>
        </p:spPr>
      </p:pic>
    </p:spTree>
    <p:extLst>
      <p:ext uri="{BB962C8B-B14F-4D97-AF65-F5344CB8AC3E}">
        <p14:creationId xmlns:p14="http://schemas.microsoft.com/office/powerpoint/2010/main" val="20498029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2CDE053-AF76-962A-29B6-55F8E00E4761}"/>
              </a:ext>
            </a:extLst>
          </p:cNvPr>
          <p:cNvSpPr>
            <a:spLocks noGrp="1"/>
          </p:cNvSpPr>
          <p:nvPr>
            <p:ph type="title"/>
          </p:nvPr>
        </p:nvSpPr>
        <p:spPr/>
        <p:txBody>
          <a:bodyPr/>
          <a:lstStyle/>
          <a:p>
            <a:r>
              <a:rPr lang="da-DK" dirty="0"/>
              <a:t>Oprydning i JS</a:t>
            </a:r>
          </a:p>
        </p:txBody>
      </p:sp>
      <p:pic>
        <p:nvPicPr>
          <p:cNvPr id="4" name="Billede 3" descr="Et billede, der indeholder tekst, skærmbillede, Font/skrifttype&#10;&#10;Beskrivelsen er genereret automatisk">
            <a:extLst>
              <a:ext uri="{FF2B5EF4-FFF2-40B4-BE49-F238E27FC236}">
                <a16:creationId xmlns:a16="http://schemas.microsoft.com/office/drawing/2014/main" id="{28BC2A91-F2C5-D3E3-D79C-D47D7CC64610}"/>
              </a:ext>
            </a:extLst>
          </p:cNvPr>
          <p:cNvPicPr>
            <a:picLocks noChangeAspect="1"/>
          </p:cNvPicPr>
          <p:nvPr/>
        </p:nvPicPr>
        <p:blipFill>
          <a:blip r:embed="rId2"/>
          <a:stretch>
            <a:fillRect/>
          </a:stretch>
        </p:blipFill>
        <p:spPr>
          <a:xfrm>
            <a:off x="840161" y="2250701"/>
            <a:ext cx="10511677" cy="2367802"/>
          </a:xfrm>
          <a:prstGeom prst="rect">
            <a:avLst/>
          </a:prstGeom>
        </p:spPr>
      </p:pic>
    </p:spTree>
    <p:extLst>
      <p:ext uri="{BB962C8B-B14F-4D97-AF65-F5344CB8AC3E}">
        <p14:creationId xmlns:p14="http://schemas.microsoft.com/office/powerpoint/2010/main" val="24691959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C7CE9-8FCE-60C9-287E-834AFD12B912}"/>
              </a:ext>
            </a:extLst>
          </p:cNvPr>
          <p:cNvSpPr>
            <a:spLocks noGrp="1"/>
          </p:cNvSpPr>
          <p:nvPr>
            <p:ph type="title"/>
          </p:nvPr>
        </p:nvSpPr>
        <p:spPr/>
        <p:txBody>
          <a:bodyPr/>
          <a:lstStyle/>
          <a:p>
            <a:r>
              <a:rPr lang="en-US" sz="2400" err="1"/>
              <a:t>Kodedelen</a:t>
            </a:r>
          </a:p>
        </p:txBody>
      </p:sp>
      <p:pic>
        <p:nvPicPr>
          <p:cNvPr id="4" name="Content Placeholder 3" descr="A black screen with white text&#10;&#10;Description automatically generated">
            <a:extLst>
              <a:ext uri="{FF2B5EF4-FFF2-40B4-BE49-F238E27FC236}">
                <a16:creationId xmlns:a16="http://schemas.microsoft.com/office/drawing/2014/main" id="{889316FE-386F-B557-0017-C3E1B2AE5B6D}"/>
              </a:ext>
            </a:extLst>
          </p:cNvPr>
          <p:cNvPicPr>
            <a:picLocks noGrp="1" noChangeAspect="1"/>
          </p:cNvPicPr>
          <p:nvPr>
            <p:ph idx="1"/>
          </p:nvPr>
        </p:nvPicPr>
        <p:blipFill>
          <a:blip r:embed="rId2"/>
          <a:stretch>
            <a:fillRect/>
          </a:stretch>
        </p:blipFill>
        <p:spPr>
          <a:xfrm>
            <a:off x="3917858" y="363866"/>
            <a:ext cx="7168961" cy="1582269"/>
          </a:xfrm>
        </p:spPr>
      </p:pic>
      <p:pic>
        <p:nvPicPr>
          <p:cNvPr id="6" name="Picture 5" descr="A screen shot of a computer program&#10;&#10;Description automatically generated">
            <a:extLst>
              <a:ext uri="{FF2B5EF4-FFF2-40B4-BE49-F238E27FC236}">
                <a16:creationId xmlns:a16="http://schemas.microsoft.com/office/drawing/2014/main" id="{D6FCDD39-0C80-2A09-15C7-64278F6C8538}"/>
              </a:ext>
            </a:extLst>
          </p:cNvPr>
          <p:cNvPicPr>
            <a:picLocks noChangeAspect="1"/>
          </p:cNvPicPr>
          <p:nvPr/>
        </p:nvPicPr>
        <p:blipFill>
          <a:blip r:embed="rId3"/>
          <a:stretch>
            <a:fillRect/>
          </a:stretch>
        </p:blipFill>
        <p:spPr>
          <a:xfrm>
            <a:off x="315446" y="2064964"/>
            <a:ext cx="6103843" cy="4621866"/>
          </a:xfrm>
          <a:prstGeom prst="rect">
            <a:avLst/>
          </a:prstGeom>
        </p:spPr>
      </p:pic>
      <p:pic>
        <p:nvPicPr>
          <p:cNvPr id="7" name="Picture 6" descr="A screen shot of a computer program&#10;&#10;Description automatically generated">
            <a:extLst>
              <a:ext uri="{FF2B5EF4-FFF2-40B4-BE49-F238E27FC236}">
                <a16:creationId xmlns:a16="http://schemas.microsoft.com/office/drawing/2014/main" id="{F174D9F8-35A8-6B97-B531-16FFB1C29D59}"/>
              </a:ext>
            </a:extLst>
          </p:cNvPr>
          <p:cNvPicPr>
            <a:picLocks noChangeAspect="1"/>
          </p:cNvPicPr>
          <p:nvPr/>
        </p:nvPicPr>
        <p:blipFill>
          <a:blip r:embed="rId4"/>
          <a:stretch>
            <a:fillRect/>
          </a:stretch>
        </p:blipFill>
        <p:spPr>
          <a:xfrm>
            <a:off x="6593540" y="2061323"/>
            <a:ext cx="4473389" cy="2892238"/>
          </a:xfrm>
          <a:prstGeom prst="rect">
            <a:avLst/>
          </a:prstGeom>
        </p:spPr>
      </p:pic>
    </p:spTree>
    <p:extLst>
      <p:ext uri="{BB962C8B-B14F-4D97-AF65-F5344CB8AC3E}">
        <p14:creationId xmlns:p14="http://schemas.microsoft.com/office/powerpoint/2010/main" val="5036506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7A52C-3A0A-3D93-6485-4037D55907E4}"/>
              </a:ext>
            </a:extLst>
          </p:cNvPr>
          <p:cNvSpPr>
            <a:spLocks noGrp="1"/>
          </p:cNvSpPr>
          <p:nvPr>
            <p:ph type="title"/>
          </p:nvPr>
        </p:nvSpPr>
        <p:spPr>
          <a:xfrm>
            <a:off x="838200" y="365125"/>
            <a:ext cx="3848100" cy="1347974"/>
          </a:xfrm>
        </p:spPr>
        <p:txBody>
          <a:bodyPr/>
          <a:lstStyle/>
          <a:p>
            <a:r>
              <a:rPr lang="en-US" sz="2400" err="1"/>
              <a:t>Tilmeld</a:t>
            </a:r>
            <a:r>
              <a:rPr lang="en-US" sz="2400"/>
              <a:t> </a:t>
            </a:r>
            <a:r>
              <a:rPr lang="en-US" sz="2400" err="1"/>
              <a:t>nyhedsbrev</a:t>
            </a:r>
            <a:endParaRPr lang="en-US" err="1"/>
          </a:p>
        </p:txBody>
      </p:sp>
      <p:pic>
        <p:nvPicPr>
          <p:cNvPr id="4" name="Content Placeholder 3" descr="A screenshot of a social media page&#10;&#10;Description automatically generated">
            <a:extLst>
              <a:ext uri="{FF2B5EF4-FFF2-40B4-BE49-F238E27FC236}">
                <a16:creationId xmlns:a16="http://schemas.microsoft.com/office/drawing/2014/main" id="{D91BC9BC-D172-AE1F-10D6-8442DCA88B52}"/>
              </a:ext>
            </a:extLst>
          </p:cNvPr>
          <p:cNvPicPr>
            <a:picLocks noGrp="1" noChangeAspect="1"/>
          </p:cNvPicPr>
          <p:nvPr>
            <p:ph idx="1"/>
          </p:nvPr>
        </p:nvPicPr>
        <p:blipFill>
          <a:blip r:embed="rId2"/>
          <a:stretch>
            <a:fillRect/>
          </a:stretch>
        </p:blipFill>
        <p:spPr>
          <a:xfrm>
            <a:off x="4155056" y="357655"/>
            <a:ext cx="8039272" cy="6144278"/>
          </a:xfrm>
        </p:spPr>
      </p:pic>
    </p:spTree>
    <p:extLst>
      <p:ext uri="{BB962C8B-B14F-4D97-AF65-F5344CB8AC3E}">
        <p14:creationId xmlns:p14="http://schemas.microsoft.com/office/powerpoint/2010/main" val="12545069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96EBF-BE33-9A82-CF21-B73EFC986964}"/>
              </a:ext>
            </a:extLst>
          </p:cNvPr>
          <p:cNvSpPr>
            <a:spLocks noGrp="1"/>
          </p:cNvSpPr>
          <p:nvPr>
            <p:ph type="title"/>
          </p:nvPr>
        </p:nvSpPr>
        <p:spPr>
          <a:xfrm>
            <a:off x="838200" y="365125"/>
            <a:ext cx="2570630" cy="1347974"/>
          </a:xfrm>
        </p:spPr>
        <p:txBody>
          <a:bodyPr/>
          <a:lstStyle/>
          <a:p>
            <a:r>
              <a:rPr lang="en-US" sz="2400" err="1"/>
              <a:t>kodedelen</a:t>
            </a:r>
          </a:p>
        </p:txBody>
      </p:sp>
      <p:pic>
        <p:nvPicPr>
          <p:cNvPr id="4" name="Picture 3" descr="A computer screen shot of a program&#10;&#10;Description automatically generated">
            <a:extLst>
              <a:ext uri="{FF2B5EF4-FFF2-40B4-BE49-F238E27FC236}">
                <a16:creationId xmlns:a16="http://schemas.microsoft.com/office/drawing/2014/main" id="{5129D30A-DCAF-B5A1-6F8A-5531FAF24998}"/>
              </a:ext>
            </a:extLst>
          </p:cNvPr>
          <p:cNvPicPr>
            <a:picLocks noChangeAspect="1"/>
          </p:cNvPicPr>
          <p:nvPr/>
        </p:nvPicPr>
        <p:blipFill>
          <a:blip r:embed="rId2"/>
          <a:stretch>
            <a:fillRect/>
          </a:stretch>
        </p:blipFill>
        <p:spPr>
          <a:xfrm>
            <a:off x="2555222" y="937372"/>
            <a:ext cx="9132233" cy="4983255"/>
          </a:xfrm>
          <a:prstGeom prst="rect">
            <a:avLst/>
          </a:prstGeom>
        </p:spPr>
      </p:pic>
    </p:spTree>
    <p:extLst>
      <p:ext uri="{BB962C8B-B14F-4D97-AF65-F5344CB8AC3E}">
        <p14:creationId xmlns:p14="http://schemas.microsoft.com/office/powerpoint/2010/main" val="33816090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252AE-31EC-1279-E1A9-0F2707312B88}"/>
              </a:ext>
            </a:extLst>
          </p:cNvPr>
          <p:cNvSpPr>
            <a:spLocks noGrp="1"/>
          </p:cNvSpPr>
          <p:nvPr>
            <p:ph type="title"/>
          </p:nvPr>
        </p:nvSpPr>
        <p:spPr>
          <a:xfrm>
            <a:off x="838200" y="365125"/>
            <a:ext cx="2570630" cy="1347974"/>
          </a:xfrm>
        </p:spPr>
        <p:txBody>
          <a:bodyPr/>
          <a:lstStyle/>
          <a:p>
            <a:r>
              <a:rPr lang="en-US" sz="2400" err="1"/>
              <a:t>kodedelen</a:t>
            </a:r>
            <a:endParaRPr lang="en-US" err="1"/>
          </a:p>
        </p:txBody>
      </p:sp>
      <p:pic>
        <p:nvPicPr>
          <p:cNvPr id="7" name="Content Placeholder 6" descr="A screen shot of a computer program&#10;&#10;Description automatically generated">
            <a:extLst>
              <a:ext uri="{FF2B5EF4-FFF2-40B4-BE49-F238E27FC236}">
                <a16:creationId xmlns:a16="http://schemas.microsoft.com/office/drawing/2014/main" id="{34EABE7D-8BA3-6E5E-642E-ADE0614E400D}"/>
              </a:ext>
            </a:extLst>
          </p:cNvPr>
          <p:cNvPicPr>
            <a:picLocks noGrp="1" noChangeAspect="1"/>
          </p:cNvPicPr>
          <p:nvPr>
            <p:ph idx="1"/>
          </p:nvPr>
        </p:nvPicPr>
        <p:blipFill>
          <a:blip r:embed="rId2"/>
          <a:stretch>
            <a:fillRect/>
          </a:stretch>
        </p:blipFill>
        <p:spPr>
          <a:xfrm>
            <a:off x="5847510" y="561368"/>
            <a:ext cx="5506009" cy="5736850"/>
          </a:xfrm>
        </p:spPr>
      </p:pic>
    </p:spTree>
    <p:extLst>
      <p:ext uri="{BB962C8B-B14F-4D97-AF65-F5344CB8AC3E}">
        <p14:creationId xmlns:p14="http://schemas.microsoft.com/office/powerpoint/2010/main" val="12539325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25023-856B-1AA0-C092-B8CF659775C1}"/>
              </a:ext>
            </a:extLst>
          </p:cNvPr>
          <p:cNvSpPr>
            <a:spLocks noGrp="1"/>
          </p:cNvSpPr>
          <p:nvPr>
            <p:ph type="title"/>
          </p:nvPr>
        </p:nvSpPr>
        <p:spPr/>
        <p:txBody>
          <a:bodyPr/>
          <a:lstStyle/>
          <a:p>
            <a:r>
              <a:rPr lang="en-US" dirty="0" err="1"/>
              <a:t>Produkt</a:t>
            </a:r>
            <a:r>
              <a:rPr lang="en-US" dirty="0"/>
              <a:t> demo</a:t>
            </a:r>
          </a:p>
        </p:txBody>
      </p:sp>
      <p:pic>
        <p:nvPicPr>
          <p:cNvPr id="3" name="Picture 2">
            <a:extLst>
              <a:ext uri="{FF2B5EF4-FFF2-40B4-BE49-F238E27FC236}">
                <a16:creationId xmlns:a16="http://schemas.microsoft.com/office/drawing/2014/main" id="{2139E7FE-26F4-65A1-7534-70C53A4093E2}"/>
              </a:ext>
            </a:extLst>
          </p:cNvPr>
          <p:cNvPicPr>
            <a:picLocks noChangeAspect="1"/>
          </p:cNvPicPr>
          <p:nvPr/>
        </p:nvPicPr>
        <p:blipFill>
          <a:blip r:embed="rId2"/>
          <a:stretch>
            <a:fillRect/>
          </a:stretch>
        </p:blipFill>
        <p:spPr>
          <a:xfrm>
            <a:off x="315311" y="1360171"/>
            <a:ext cx="11631282" cy="4883173"/>
          </a:xfrm>
          <a:prstGeom prst="rect">
            <a:avLst/>
          </a:prstGeom>
        </p:spPr>
      </p:pic>
    </p:spTree>
    <p:extLst>
      <p:ext uri="{BB962C8B-B14F-4D97-AF65-F5344CB8AC3E}">
        <p14:creationId xmlns:p14="http://schemas.microsoft.com/office/powerpoint/2010/main" val="41905313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313D6-61F9-B9F2-08EA-DA1AB7C44B29}"/>
              </a:ext>
            </a:extLst>
          </p:cNvPr>
          <p:cNvSpPr>
            <a:spLocks noGrp="1"/>
          </p:cNvSpPr>
          <p:nvPr>
            <p:ph type="title"/>
          </p:nvPr>
        </p:nvSpPr>
        <p:spPr/>
        <p:txBody>
          <a:bodyPr/>
          <a:lstStyle/>
          <a:p>
            <a:r>
              <a:rPr lang="en-US" sz="2400"/>
              <a:t>javascript</a:t>
            </a:r>
            <a:endParaRPr lang="en-US"/>
          </a:p>
        </p:txBody>
      </p:sp>
      <p:pic>
        <p:nvPicPr>
          <p:cNvPr id="6" name="Content Placeholder 5" descr="A screen shot of a computer program&#10;&#10;Description automatically generated">
            <a:extLst>
              <a:ext uri="{FF2B5EF4-FFF2-40B4-BE49-F238E27FC236}">
                <a16:creationId xmlns:a16="http://schemas.microsoft.com/office/drawing/2014/main" id="{0159E5F7-2765-7D91-6E7E-9BF83BF7C3D3}"/>
              </a:ext>
            </a:extLst>
          </p:cNvPr>
          <p:cNvPicPr>
            <a:picLocks noGrp="1" noChangeAspect="1"/>
          </p:cNvPicPr>
          <p:nvPr>
            <p:ph idx="1"/>
          </p:nvPr>
        </p:nvPicPr>
        <p:blipFill>
          <a:blip r:embed="rId2"/>
          <a:stretch>
            <a:fillRect/>
          </a:stretch>
        </p:blipFill>
        <p:spPr>
          <a:xfrm>
            <a:off x="3801760" y="639529"/>
            <a:ext cx="7261527" cy="5412619"/>
          </a:xfrm>
        </p:spPr>
      </p:pic>
    </p:spTree>
    <p:extLst>
      <p:ext uri="{BB962C8B-B14F-4D97-AF65-F5344CB8AC3E}">
        <p14:creationId xmlns:p14="http://schemas.microsoft.com/office/powerpoint/2010/main" val="29980048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757EA-4990-1314-20A6-D9561294F3A1}"/>
              </a:ext>
            </a:extLst>
          </p:cNvPr>
          <p:cNvSpPr>
            <a:spLocks noGrp="1"/>
          </p:cNvSpPr>
          <p:nvPr>
            <p:ph type="title"/>
          </p:nvPr>
        </p:nvSpPr>
        <p:spPr>
          <a:xfrm>
            <a:off x="4771768" y="159178"/>
            <a:ext cx="2638168" cy="1129914"/>
          </a:xfrm>
        </p:spPr>
        <p:txBody>
          <a:bodyPr/>
          <a:lstStyle/>
          <a:p>
            <a:r>
              <a:rPr lang="en-US" err="1"/>
              <a:t>Brugertest</a:t>
            </a:r>
          </a:p>
        </p:txBody>
      </p:sp>
      <p:pic>
        <p:nvPicPr>
          <p:cNvPr id="11" name="Billede 10" descr="Et billede, der indeholder tøj, træ, tekst, person&#10;&#10;Beskrivelsen er genereret automatisk">
            <a:extLst>
              <a:ext uri="{FF2B5EF4-FFF2-40B4-BE49-F238E27FC236}">
                <a16:creationId xmlns:a16="http://schemas.microsoft.com/office/drawing/2014/main" id="{E64B85FD-864E-1C1F-9B8C-D4DA6BC236BA}"/>
              </a:ext>
            </a:extLst>
          </p:cNvPr>
          <p:cNvPicPr>
            <a:picLocks noChangeAspect="1"/>
          </p:cNvPicPr>
          <p:nvPr/>
        </p:nvPicPr>
        <p:blipFill>
          <a:blip r:embed="rId2"/>
          <a:stretch>
            <a:fillRect/>
          </a:stretch>
        </p:blipFill>
        <p:spPr>
          <a:xfrm>
            <a:off x="1370441" y="1415362"/>
            <a:ext cx="9440820" cy="4830462"/>
          </a:xfrm>
          <a:prstGeom prst="rect">
            <a:avLst/>
          </a:prstGeom>
        </p:spPr>
      </p:pic>
    </p:spTree>
    <p:extLst>
      <p:ext uri="{BB962C8B-B14F-4D97-AF65-F5344CB8AC3E}">
        <p14:creationId xmlns:p14="http://schemas.microsoft.com/office/powerpoint/2010/main" val="944294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20</Slides>
  <Notes>0</Notes>
  <HiddenSlides>0</HiddenSlides>
  <ScaleCrop>false</ScaleCrop>
  <HeadingPairs>
    <vt:vector size="4" baseType="variant">
      <vt:variant>
        <vt:lpstr>Tema</vt:lpstr>
      </vt:variant>
      <vt:variant>
        <vt:i4>1</vt:i4>
      </vt:variant>
      <vt:variant>
        <vt:lpstr>Slidetitler</vt:lpstr>
      </vt:variant>
      <vt:variant>
        <vt:i4>20</vt:i4>
      </vt:variant>
    </vt:vector>
  </HeadingPairs>
  <TitlesOfParts>
    <vt:vector size="21" baseType="lpstr">
      <vt:lpstr>office theme</vt:lpstr>
      <vt:lpstr>PowerPoint-præsentation</vt:lpstr>
      <vt:lpstr>nyhedsbrev</vt:lpstr>
      <vt:lpstr>Kodedelen</vt:lpstr>
      <vt:lpstr>Tilmeld nyhedsbrev</vt:lpstr>
      <vt:lpstr>kodedelen</vt:lpstr>
      <vt:lpstr>kodedelen</vt:lpstr>
      <vt:lpstr>Produkt demo</vt:lpstr>
      <vt:lpstr>javascript</vt:lpstr>
      <vt:lpstr>Brugertest</vt:lpstr>
      <vt:lpstr>Resultater</vt:lpstr>
      <vt:lpstr>Udforskning af muligheder</vt:lpstr>
      <vt:lpstr>Pile der blinker?</vt:lpstr>
      <vt:lpstr>Animeret cirkel omkring "håndtaget"</vt:lpstr>
      <vt:lpstr>GIF eller video?</vt:lpstr>
      <vt:lpstr>Produkt demo</vt:lpstr>
      <vt:lpstr>Opdateret til mobil version</vt:lpstr>
      <vt:lpstr>CSS Styling</vt:lpstr>
      <vt:lpstr>CSS Animation</vt:lpstr>
      <vt:lpstr>Javascript</vt:lpstr>
      <vt:lpstr>Oprydning i JS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36</cp:revision>
  <dcterms:created xsi:type="dcterms:W3CDTF">2024-06-11T08:13:41Z</dcterms:created>
  <dcterms:modified xsi:type="dcterms:W3CDTF">2024-06-22T06:36:57Z</dcterms:modified>
</cp:coreProperties>
</file>